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Gagalin" panose="020B0604020202020204" charset="0"/>
      <p:regular r:id="rId3"/>
    </p:embeddedFont>
    <p:embeddedFont>
      <p:font typeface="Nunito" pitchFamily="2" charset="0"/>
      <p:regular r:id="rId4"/>
    </p:embeddedFont>
    <p:embeddedFont>
      <p:font typeface="Nunito Ultra-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7" d="100"/>
          <a:sy n="17" d="100"/>
        </p:scale>
        <p:origin x="30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0208" y="10923590"/>
            <a:ext cx="21902395" cy="20836644"/>
          </a:xfrm>
          <a:custGeom>
            <a:avLst/>
            <a:gdLst/>
            <a:ahLst/>
            <a:cxnLst/>
            <a:rect l="l" t="t" r="r" b="b"/>
            <a:pathLst>
              <a:path w="20528192" h="19630084">
                <a:moveTo>
                  <a:pt x="0" y="0"/>
                </a:moveTo>
                <a:lnTo>
                  <a:pt x="20528192" y="0"/>
                </a:lnTo>
                <a:lnTo>
                  <a:pt x="20528192" y="19630083"/>
                </a:lnTo>
                <a:lnTo>
                  <a:pt x="0" y="196300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7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883259" y="13076973"/>
            <a:ext cx="17514441" cy="17768282"/>
          </a:xfrm>
          <a:custGeom>
            <a:avLst/>
            <a:gdLst/>
            <a:ahLst/>
            <a:cxnLst/>
            <a:rect l="l" t="t" r="r" b="b"/>
            <a:pathLst>
              <a:path w="20528192" h="19630084">
                <a:moveTo>
                  <a:pt x="0" y="0"/>
                </a:moveTo>
                <a:lnTo>
                  <a:pt x="20528192" y="0"/>
                </a:lnTo>
                <a:lnTo>
                  <a:pt x="20528192" y="19630083"/>
                </a:lnTo>
                <a:lnTo>
                  <a:pt x="0" y="196300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7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-69369" y="-399855"/>
            <a:ext cx="15705765" cy="17132232"/>
          </a:xfrm>
          <a:custGeom>
            <a:avLst/>
            <a:gdLst/>
            <a:ahLst/>
            <a:cxnLst/>
            <a:rect l="l" t="t" r="r" b="b"/>
            <a:pathLst>
              <a:path w="20528192" h="19630084">
                <a:moveTo>
                  <a:pt x="0" y="0"/>
                </a:moveTo>
                <a:lnTo>
                  <a:pt x="20528192" y="0"/>
                </a:lnTo>
                <a:lnTo>
                  <a:pt x="20528192" y="19630083"/>
                </a:lnTo>
                <a:lnTo>
                  <a:pt x="0" y="196300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7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0574492" y="25154767"/>
            <a:ext cx="12247609" cy="18037933"/>
          </a:xfrm>
          <a:custGeom>
            <a:avLst/>
            <a:gdLst/>
            <a:ahLst/>
            <a:cxnLst/>
            <a:rect l="l" t="t" r="r" b="b"/>
            <a:pathLst>
              <a:path w="20528192" h="19630084">
                <a:moveTo>
                  <a:pt x="0" y="0"/>
                </a:moveTo>
                <a:lnTo>
                  <a:pt x="20528192" y="0"/>
                </a:lnTo>
                <a:lnTo>
                  <a:pt x="20528192" y="19630084"/>
                </a:lnTo>
                <a:lnTo>
                  <a:pt x="0" y="196300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7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386327" y="25191071"/>
            <a:ext cx="19165807" cy="18000516"/>
          </a:xfrm>
          <a:custGeom>
            <a:avLst/>
            <a:gdLst/>
            <a:ahLst/>
            <a:cxnLst/>
            <a:rect l="l" t="t" r="r" b="b"/>
            <a:pathLst>
              <a:path w="20528192" h="19630084">
                <a:moveTo>
                  <a:pt x="0" y="0"/>
                </a:moveTo>
                <a:lnTo>
                  <a:pt x="20528192" y="0"/>
                </a:lnTo>
                <a:lnTo>
                  <a:pt x="20528192" y="19630084"/>
                </a:lnTo>
                <a:lnTo>
                  <a:pt x="0" y="196300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7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6024276" y="10857531"/>
            <a:ext cx="20528192" cy="19630084"/>
          </a:xfrm>
          <a:custGeom>
            <a:avLst/>
            <a:gdLst/>
            <a:ahLst/>
            <a:cxnLst/>
            <a:rect l="l" t="t" r="r" b="b"/>
            <a:pathLst>
              <a:path w="20528192" h="19630084">
                <a:moveTo>
                  <a:pt x="0" y="0"/>
                </a:moveTo>
                <a:lnTo>
                  <a:pt x="20528192" y="0"/>
                </a:lnTo>
                <a:lnTo>
                  <a:pt x="20528192" y="19630083"/>
                </a:lnTo>
                <a:lnTo>
                  <a:pt x="0" y="196300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7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257488" y="160745"/>
            <a:ext cx="16029380" cy="16692187"/>
          </a:xfrm>
          <a:custGeom>
            <a:avLst/>
            <a:gdLst/>
            <a:ahLst/>
            <a:cxnLst/>
            <a:rect l="l" t="t" r="r" b="b"/>
            <a:pathLst>
              <a:path w="20528192" h="19630084">
                <a:moveTo>
                  <a:pt x="0" y="0"/>
                </a:moveTo>
                <a:lnTo>
                  <a:pt x="20528192" y="0"/>
                </a:lnTo>
                <a:lnTo>
                  <a:pt x="20528192" y="19630084"/>
                </a:lnTo>
                <a:lnTo>
                  <a:pt x="0" y="196300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7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2234923" y="6102773"/>
            <a:ext cx="27747663" cy="33993229"/>
            <a:chOff x="0" y="0"/>
            <a:chExt cx="2460923" cy="301483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60922" cy="3014838"/>
            </a:xfrm>
            <a:custGeom>
              <a:avLst/>
              <a:gdLst/>
              <a:ahLst/>
              <a:cxnLst/>
              <a:rect l="l" t="t" r="r" b="b"/>
              <a:pathLst>
                <a:path w="2460922" h="3014838">
                  <a:moveTo>
                    <a:pt x="22549" y="0"/>
                  </a:moveTo>
                  <a:lnTo>
                    <a:pt x="2438374" y="0"/>
                  </a:lnTo>
                  <a:cubicBezTo>
                    <a:pt x="2450827" y="0"/>
                    <a:pt x="2460922" y="10095"/>
                    <a:pt x="2460922" y="22549"/>
                  </a:cubicBezTo>
                  <a:lnTo>
                    <a:pt x="2460922" y="2992289"/>
                  </a:lnTo>
                  <a:cubicBezTo>
                    <a:pt x="2460922" y="3004743"/>
                    <a:pt x="2450827" y="3014838"/>
                    <a:pt x="2438374" y="3014838"/>
                  </a:cubicBezTo>
                  <a:lnTo>
                    <a:pt x="22549" y="3014838"/>
                  </a:lnTo>
                  <a:cubicBezTo>
                    <a:pt x="16568" y="3014838"/>
                    <a:pt x="10833" y="3012462"/>
                    <a:pt x="6604" y="3008233"/>
                  </a:cubicBezTo>
                  <a:cubicBezTo>
                    <a:pt x="2376" y="3004005"/>
                    <a:pt x="0" y="2998270"/>
                    <a:pt x="0" y="2992289"/>
                  </a:cubicBezTo>
                  <a:lnTo>
                    <a:pt x="0" y="22549"/>
                  </a:lnTo>
                  <a:cubicBezTo>
                    <a:pt x="0" y="16568"/>
                    <a:pt x="2376" y="10833"/>
                    <a:pt x="6604" y="6604"/>
                  </a:cubicBezTo>
                  <a:cubicBezTo>
                    <a:pt x="10833" y="2376"/>
                    <a:pt x="16568" y="0"/>
                    <a:pt x="2254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14300"/>
              <a:ext cx="2460923" cy="3129138"/>
            </a:xfrm>
            <a:prstGeom prst="rect">
              <a:avLst/>
            </a:prstGeom>
          </p:spPr>
          <p:txBody>
            <a:bodyPr lIns="410547" tIns="410547" rIns="410547" bIns="410547" rtlCol="0" anchor="ctr"/>
            <a:lstStyle/>
            <a:p>
              <a:pPr algn="ctr">
                <a:lnSpc>
                  <a:spcPts val="821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4198895" y="1382766"/>
            <a:ext cx="6001071" cy="4044678"/>
          </a:xfrm>
          <a:custGeom>
            <a:avLst/>
            <a:gdLst/>
            <a:ahLst/>
            <a:cxnLst/>
            <a:rect l="l" t="t" r="r" b="b"/>
            <a:pathLst>
              <a:path w="6001071" h="4044678">
                <a:moveTo>
                  <a:pt x="0" y="0"/>
                </a:moveTo>
                <a:lnTo>
                  <a:pt x="6001071" y="0"/>
                </a:lnTo>
                <a:lnTo>
                  <a:pt x="6001071" y="4044677"/>
                </a:lnTo>
                <a:lnTo>
                  <a:pt x="0" y="40446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8630289" y="395797"/>
            <a:ext cx="10735171" cy="4440323"/>
          </a:xfrm>
          <a:custGeom>
            <a:avLst/>
            <a:gdLst/>
            <a:ahLst/>
            <a:cxnLst/>
            <a:rect l="l" t="t" r="r" b="b"/>
            <a:pathLst>
              <a:path w="10735171" h="4440323">
                <a:moveTo>
                  <a:pt x="0" y="0"/>
                </a:moveTo>
                <a:lnTo>
                  <a:pt x="10735171" y="0"/>
                </a:lnTo>
                <a:lnTo>
                  <a:pt x="10735171" y="4440323"/>
                </a:lnTo>
                <a:lnTo>
                  <a:pt x="0" y="44403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6553" t="-66292" r="-35604" b="-6783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4" name="Group 14"/>
          <p:cNvGrpSpPr/>
          <p:nvPr/>
        </p:nvGrpSpPr>
        <p:grpSpPr>
          <a:xfrm rot="1678004">
            <a:off x="19507967" y="1023387"/>
            <a:ext cx="3360617" cy="3428288"/>
            <a:chOff x="0" y="0"/>
            <a:chExt cx="4480823" cy="4571051"/>
          </a:xfrm>
        </p:grpSpPr>
        <p:sp>
          <p:nvSpPr>
            <p:cNvPr id="15" name="Freeform 15"/>
            <p:cNvSpPr/>
            <p:nvPr/>
          </p:nvSpPr>
          <p:spPr>
            <a:xfrm>
              <a:off x="29733" y="0"/>
              <a:ext cx="4451090" cy="4376905"/>
            </a:xfrm>
            <a:custGeom>
              <a:avLst/>
              <a:gdLst/>
              <a:ahLst/>
              <a:cxnLst/>
              <a:rect l="l" t="t" r="r" b="b"/>
              <a:pathLst>
                <a:path w="4451090" h="4376905">
                  <a:moveTo>
                    <a:pt x="0" y="0"/>
                  </a:moveTo>
                  <a:lnTo>
                    <a:pt x="4451090" y="0"/>
                  </a:lnTo>
                  <a:lnTo>
                    <a:pt x="4451090" y="4376905"/>
                  </a:lnTo>
                  <a:lnTo>
                    <a:pt x="0" y="437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29237"/>
              <a:ext cx="4391624" cy="4318431"/>
            </a:xfrm>
            <a:custGeom>
              <a:avLst/>
              <a:gdLst/>
              <a:ahLst/>
              <a:cxnLst/>
              <a:rect l="l" t="t" r="r" b="b"/>
              <a:pathLst>
                <a:path w="4391624" h="4318431">
                  <a:moveTo>
                    <a:pt x="0" y="0"/>
                  </a:moveTo>
                  <a:lnTo>
                    <a:pt x="4391624" y="0"/>
                  </a:lnTo>
                  <a:lnTo>
                    <a:pt x="4391624" y="4318431"/>
                  </a:lnTo>
                  <a:lnTo>
                    <a:pt x="0" y="4318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 rot="-1484238">
              <a:off x="958726" y="2387276"/>
              <a:ext cx="3350688" cy="1554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53"/>
                </a:lnSpc>
              </a:pPr>
              <a:r>
                <a:rPr lang="en-US" sz="5211" spc="500">
                  <a:solidFill>
                    <a:srgbClr val="FFFFFF"/>
                  </a:solidFill>
                  <a:latin typeface="Gagalin"/>
                  <a:ea typeface="Gagalin"/>
                  <a:cs typeface="Gagalin"/>
                  <a:sym typeface="Gagalin"/>
                </a:rPr>
                <a:t>edição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7615505" y="40564509"/>
            <a:ext cx="4013325" cy="1472450"/>
          </a:xfrm>
          <a:custGeom>
            <a:avLst/>
            <a:gdLst/>
            <a:ahLst/>
            <a:cxnLst/>
            <a:rect l="l" t="t" r="r" b="b"/>
            <a:pathLst>
              <a:path w="4013325" h="1472450">
                <a:moveTo>
                  <a:pt x="0" y="0"/>
                </a:moveTo>
                <a:lnTo>
                  <a:pt x="4013325" y="0"/>
                </a:lnTo>
                <a:lnTo>
                  <a:pt x="4013325" y="1472450"/>
                </a:lnTo>
                <a:lnTo>
                  <a:pt x="0" y="14724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3016502" y="395797"/>
            <a:ext cx="4471175" cy="5162175"/>
          </a:xfrm>
          <a:custGeom>
            <a:avLst/>
            <a:gdLst/>
            <a:ahLst/>
            <a:cxnLst/>
            <a:rect l="l" t="t" r="r" b="b"/>
            <a:pathLst>
              <a:path w="4471175" h="5162175">
                <a:moveTo>
                  <a:pt x="0" y="0"/>
                </a:moveTo>
                <a:lnTo>
                  <a:pt x="4471176" y="0"/>
                </a:lnTo>
                <a:lnTo>
                  <a:pt x="4471176" y="5162175"/>
                </a:lnTo>
                <a:lnTo>
                  <a:pt x="0" y="51621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15415449" y="40611410"/>
            <a:ext cx="9430950" cy="2069035"/>
          </a:xfrm>
          <a:custGeom>
            <a:avLst/>
            <a:gdLst/>
            <a:ahLst/>
            <a:cxnLst/>
            <a:rect l="l" t="t" r="r" b="b"/>
            <a:pathLst>
              <a:path w="9430950" h="2069035">
                <a:moveTo>
                  <a:pt x="0" y="0"/>
                </a:moveTo>
                <a:lnTo>
                  <a:pt x="9430949" y="0"/>
                </a:lnTo>
                <a:lnTo>
                  <a:pt x="9430949" y="2069035"/>
                </a:lnTo>
                <a:lnTo>
                  <a:pt x="0" y="206903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1"/>
          <p:cNvSpPr/>
          <p:nvPr/>
        </p:nvSpPr>
        <p:spPr>
          <a:xfrm>
            <a:off x="11792116" y="40756853"/>
            <a:ext cx="3460047" cy="1116469"/>
          </a:xfrm>
          <a:custGeom>
            <a:avLst/>
            <a:gdLst/>
            <a:ahLst/>
            <a:cxnLst/>
            <a:rect l="l" t="t" r="r" b="b"/>
            <a:pathLst>
              <a:path w="3460047" h="1116469">
                <a:moveTo>
                  <a:pt x="0" y="0"/>
                </a:moveTo>
                <a:lnTo>
                  <a:pt x="3460047" y="0"/>
                </a:lnTo>
                <a:lnTo>
                  <a:pt x="3460047" y="1116469"/>
                </a:lnTo>
                <a:lnTo>
                  <a:pt x="0" y="11164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>
            <a:off x="25091088" y="40434088"/>
            <a:ext cx="1682981" cy="1560188"/>
          </a:xfrm>
          <a:custGeom>
            <a:avLst/>
            <a:gdLst/>
            <a:ahLst/>
            <a:cxnLst/>
            <a:rect l="l" t="t" r="r" b="b"/>
            <a:pathLst>
              <a:path w="1682981" h="1560188">
                <a:moveTo>
                  <a:pt x="0" y="0"/>
                </a:moveTo>
                <a:lnTo>
                  <a:pt x="1682981" y="0"/>
                </a:lnTo>
                <a:lnTo>
                  <a:pt x="1682981" y="1560188"/>
                </a:lnTo>
                <a:lnTo>
                  <a:pt x="0" y="15601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/>
          <p:nvPr/>
        </p:nvSpPr>
        <p:spPr>
          <a:xfrm>
            <a:off x="18951494" y="40096002"/>
            <a:ext cx="2236782" cy="1321702"/>
          </a:xfrm>
          <a:custGeom>
            <a:avLst/>
            <a:gdLst/>
            <a:ahLst/>
            <a:cxnLst/>
            <a:rect l="l" t="t" r="r" b="b"/>
            <a:pathLst>
              <a:path w="2236782" h="1321702">
                <a:moveTo>
                  <a:pt x="0" y="0"/>
                </a:moveTo>
                <a:lnTo>
                  <a:pt x="2236781" y="0"/>
                </a:lnTo>
                <a:lnTo>
                  <a:pt x="2236781" y="1321702"/>
                </a:lnTo>
                <a:lnTo>
                  <a:pt x="0" y="13217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4931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/>
          <p:nvPr/>
        </p:nvSpPr>
        <p:spPr>
          <a:xfrm>
            <a:off x="5332441" y="40243302"/>
            <a:ext cx="2107306" cy="1840558"/>
          </a:xfrm>
          <a:custGeom>
            <a:avLst/>
            <a:gdLst/>
            <a:ahLst/>
            <a:cxnLst/>
            <a:rect l="l" t="t" r="r" b="b"/>
            <a:pathLst>
              <a:path w="2107306" h="1840558">
                <a:moveTo>
                  <a:pt x="0" y="0"/>
                </a:moveTo>
                <a:lnTo>
                  <a:pt x="2107306" y="0"/>
                </a:lnTo>
                <a:lnTo>
                  <a:pt x="2107306" y="1840558"/>
                </a:lnTo>
                <a:lnTo>
                  <a:pt x="0" y="184055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TextBox 25"/>
          <p:cNvSpPr txBox="1"/>
          <p:nvPr/>
        </p:nvSpPr>
        <p:spPr>
          <a:xfrm rot="974618">
            <a:off x="20280422" y="1277624"/>
            <a:ext cx="2251407" cy="195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1"/>
              </a:lnSpc>
            </a:pPr>
            <a:r>
              <a:rPr lang="en-US" sz="12909" spc="1148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6ª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107747" y="6364736"/>
            <a:ext cx="26184505" cy="139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09"/>
              </a:lnSpc>
            </a:pPr>
            <a:r>
              <a:rPr lang="en-US" sz="8149" b="1" u="sng">
                <a:solidFill>
                  <a:srgbClr val="042C64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TITULO DO PROJETO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355585" y="13297586"/>
            <a:ext cx="13092253" cy="89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4"/>
              </a:lnSpc>
            </a:pPr>
            <a:r>
              <a:rPr lang="en-US" sz="6435" dirty="0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INTRODUÇÃO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221852" y="8030483"/>
            <a:ext cx="9773807" cy="4351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9"/>
              </a:lnSpc>
            </a:pPr>
            <a:r>
              <a:rPr lang="en-US" sz="4949" b="1" dirty="0">
                <a:solidFill>
                  <a:srgbClr val="042C64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NOME DOS AUTORES</a:t>
            </a:r>
          </a:p>
          <a:p>
            <a:pPr algn="ctr">
              <a:lnSpc>
                <a:spcPts val="6929"/>
              </a:lnSpc>
            </a:pPr>
            <a:r>
              <a:rPr lang="en-US" sz="4949" b="1" dirty="0">
                <a:solidFill>
                  <a:srgbClr val="042C64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NOME DOS AUTORES</a:t>
            </a:r>
          </a:p>
          <a:p>
            <a:pPr algn="ctr">
              <a:lnSpc>
                <a:spcPts val="6929"/>
              </a:lnSpc>
            </a:pPr>
            <a:r>
              <a:rPr lang="en-US" sz="4949" b="1" dirty="0">
                <a:solidFill>
                  <a:srgbClr val="042C64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NOME DOS AUTORES</a:t>
            </a:r>
          </a:p>
          <a:p>
            <a:pPr algn="ctr">
              <a:lnSpc>
                <a:spcPts val="6929"/>
              </a:lnSpc>
            </a:pPr>
            <a:r>
              <a:rPr lang="en-US" sz="4949" b="1" dirty="0">
                <a:solidFill>
                  <a:srgbClr val="042C64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NOME DOS AUTORES</a:t>
            </a:r>
          </a:p>
          <a:p>
            <a:pPr algn="ctr">
              <a:lnSpc>
                <a:spcPts val="6929"/>
              </a:lnSpc>
            </a:pPr>
            <a:r>
              <a:rPr lang="en-US" sz="4949" b="1" dirty="0">
                <a:solidFill>
                  <a:srgbClr val="042C64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NOME DOS AUTORES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355585" y="26746818"/>
            <a:ext cx="13092253" cy="89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4"/>
              </a:lnSpc>
            </a:pPr>
            <a:r>
              <a:rPr lang="en-US" sz="6435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METODOLOGIA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7107713" y="13297586"/>
            <a:ext cx="13092253" cy="89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4"/>
              </a:lnSpc>
            </a:pPr>
            <a:r>
              <a:rPr lang="en-US" sz="6435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RESULTADOS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812478" y="26746818"/>
            <a:ext cx="13092253" cy="89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4"/>
              </a:lnSpc>
            </a:pPr>
            <a:r>
              <a:rPr lang="en-US" sz="6435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CONCLUSÕES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742246" y="37196577"/>
            <a:ext cx="13092253" cy="89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4"/>
              </a:lnSpc>
            </a:pPr>
            <a:r>
              <a:rPr lang="en-US" sz="6435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AGRADECIMENTOS</a:t>
            </a:r>
          </a:p>
        </p:txBody>
      </p:sp>
      <p:sp>
        <p:nvSpPr>
          <p:cNvPr id="33" name="TextBox 27">
            <a:extLst>
              <a:ext uri="{FF2B5EF4-FFF2-40B4-BE49-F238E27FC236}">
                <a16:creationId xmlns:a16="http://schemas.microsoft.com/office/drawing/2014/main" id="{24F78E33-D655-3D4C-EC2C-99C21AAA7F05}"/>
              </a:ext>
            </a:extLst>
          </p:cNvPr>
          <p:cNvSpPr txBox="1"/>
          <p:nvPr/>
        </p:nvSpPr>
        <p:spPr>
          <a:xfrm>
            <a:off x="2065872" y="14487915"/>
            <a:ext cx="13092253" cy="920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4"/>
              </a:lnSpc>
            </a:pPr>
            <a:r>
              <a:rPr lang="en-US" sz="6435" dirty="0" err="1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Inserir</a:t>
            </a:r>
            <a:r>
              <a:rPr lang="en-US" sz="6435" dirty="0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6435" dirty="0" err="1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aqui</a:t>
            </a:r>
            <a:r>
              <a:rPr lang="en-US" sz="6435" dirty="0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 o </a:t>
            </a:r>
            <a:r>
              <a:rPr lang="en-US" sz="6435" dirty="0" err="1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texto</a:t>
            </a:r>
            <a:r>
              <a:rPr lang="en-US" sz="6435" dirty="0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…</a:t>
            </a:r>
          </a:p>
        </p:txBody>
      </p:sp>
      <p:sp>
        <p:nvSpPr>
          <p:cNvPr id="34" name="TextBox 27">
            <a:extLst>
              <a:ext uri="{FF2B5EF4-FFF2-40B4-BE49-F238E27FC236}">
                <a16:creationId xmlns:a16="http://schemas.microsoft.com/office/drawing/2014/main" id="{E7DFAFC4-A7E4-2BC1-5236-576D1C7E09B5}"/>
              </a:ext>
            </a:extLst>
          </p:cNvPr>
          <p:cNvSpPr txBox="1"/>
          <p:nvPr/>
        </p:nvSpPr>
        <p:spPr>
          <a:xfrm>
            <a:off x="2130140" y="27958556"/>
            <a:ext cx="13092253" cy="920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4"/>
              </a:lnSpc>
            </a:pPr>
            <a:r>
              <a:rPr lang="en-US" sz="6435" dirty="0" err="1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Inserir</a:t>
            </a:r>
            <a:r>
              <a:rPr lang="en-US" sz="6435" dirty="0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6435" dirty="0" err="1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aqui</a:t>
            </a:r>
            <a:r>
              <a:rPr lang="en-US" sz="6435" dirty="0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 o </a:t>
            </a:r>
            <a:r>
              <a:rPr lang="en-US" sz="6435" dirty="0" err="1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texto</a:t>
            </a:r>
            <a:r>
              <a:rPr lang="en-US" sz="6435" dirty="0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…</a:t>
            </a: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BD92C0B5-E23E-F3D6-38C6-1D3237E95D21}"/>
              </a:ext>
            </a:extLst>
          </p:cNvPr>
          <p:cNvSpPr txBox="1"/>
          <p:nvPr/>
        </p:nvSpPr>
        <p:spPr>
          <a:xfrm>
            <a:off x="17292482" y="14500608"/>
            <a:ext cx="13092253" cy="920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4"/>
              </a:lnSpc>
            </a:pPr>
            <a:r>
              <a:rPr lang="en-US" sz="6435" dirty="0" err="1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Inserir</a:t>
            </a:r>
            <a:r>
              <a:rPr lang="en-US" sz="6435" dirty="0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6435" dirty="0" err="1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aqui</a:t>
            </a:r>
            <a:r>
              <a:rPr lang="en-US" sz="6435" dirty="0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 o </a:t>
            </a:r>
            <a:r>
              <a:rPr lang="en-US" sz="6435" dirty="0" err="1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texto</a:t>
            </a:r>
            <a:r>
              <a:rPr lang="en-US" sz="6435" dirty="0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…</a:t>
            </a:r>
          </a:p>
        </p:txBody>
      </p:sp>
      <p:sp>
        <p:nvSpPr>
          <p:cNvPr id="36" name="TextBox 27">
            <a:extLst>
              <a:ext uri="{FF2B5EF4-FFF2-40B4-BE49-F238E27FC236}">
                <a16:creationId xmlns:a16="http://schemas.microsoft.com/office/drawing/2014/main" id="{BC8A2C52-AEAD-BFB6-F3D6-FEE51F79592E}"/>
              </a:ext>
            </a:extLst>
          </p:cNvPr>
          <p:cNvSpPr txBox="1"/>
          <p:nvPr/>
        </p:nvSpPr>
        <p:spPr>
          <a:xfrm>
            <a:off x="16902489" y="27827792"/>
            <a:ext cx="13092253" cy="920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4"/>
              </a:lnSpc>
            </a:pPr>
            <a:r>
              <a:rPr lang="en-US" sz="6435" dirty="0" err="1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Inserir</a:t>
            </a:r>
            <a:r>
              <a:rPr lang="en-US" sz="6435" dirty="0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6435" dirty="0" err="1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aqui</a:t>
            </a:r>
            <a:r>
              <a:rPr lang="en-US" sz="6435" dirty="0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 o </a:t>
            </a:r>
            <a:r>
              <a:rPr lang="en-US" sz="6435" dirty="0" err="1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texto</a:t>
            </a:r>
            <a:r>
              <a:rPr lang="en-US" sz="6435" dirty="0">
                <a:solidFill>
                  <a:srgbClr val="042C64"/>
                </a:solidFill>
                <a:latin typeface="Nunito"/>
                <a:ea typeface="Nunito"/>
                <a:cs typeface="Nunito"/>
                <a:sym typeface="Nunito"/>
              </a:rPr>
              <a:t>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</Words>
  <Application>Microsoft Office PowerPoint</Application>
  <PresentationFormat>Personalizar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Nunito Ultra-Bold</vt:lpstr>
      <vt:lpstr>Nunito</vt:lpstr>
      <vt:lpstr>Arial</vt:lpstr>
      <vt:lpstr>Gagalin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CARTAZ A3 - Vale da Ciência - ESCOLAS (90 x 120 cm)</dc:title>
  <dc:creator>José Gabriel Vieira Neto</dc:creator>
  <cp:lastModifiedBy>José Gabriel Vieira Neto</cp:lastModifiedBy>
  <cp:revision>2</cp:revision>
  <dcterms:created xsi:type="dcterms:W3CDTF">2006-08-16T00:00:00Z</dcterms:created>
  <dcterms:modified xsi:type="dcterms:W3CDTF">2026-05-13T11:35:43Z</dcterms:modified>
  <dc:identifier>DAHJi7DsKkE</dc:identifier>
</cp:coreProperties>
</file>